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1" r:id="rId4"/>
    <p:sldId id="264" r:id="rId5"/>
    <p:sldId id="263" r:id="rId6"/>
    <p:sldId id="265" r:id="rId7"/>
    <p:sldId id="271" r:id="rId8"/>
    <p:sldId id="267" r:id="rId9"/>
    <p:sldId id="266" r:id="rId10"/>
    <p:sldId id="273" r:id="rId11"/>
    <p:sldId id="270" r:id="rId12"/>
    <p:sldId id="272" r:id="rId13"/>
    <p:sldId id="259" r:id="rId14"/>
    <p:sldId id="258" r:id="rId15"/>
    <p:sldId id="260" r:id="rId16"/>
    <p:sldId id="257" r:id="rId17"/>
    <p:sldId id="269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20T08:00:02.705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2965 568 24575,'0'28'0,"0"3"0,0-7 0,0 5 0,0 6 0,0-5 0,0 18 0,0-10 0,0 11 0,0-7 0,0 7 0,0 1 0,0 1 0,0 4 0,0-4 0,-5-1 0,4 6 0,-8-13 0,3 6 0,-9-12 0,3 3 0,-6-9 0,2 4 0,1-6 0,-3 0 0,3 0 0,-4-5 0,4 4 0,-2-10 0,2 10 0,-4-4 0,0 5 0,-1 0 0,1 0 0,-6 2 0,4-2 0,-18 15 0,10-10 0,-11 11 0,8-14 0,0 1 0,2-6 0,-8 6 0,0-5 0,-7 2 0,0 3 0,2-9 0,-8 5 0,1-6 0,-7 1 0,-1-6 0,1 0 0,-33 0 0,17-10 0,-19 4 0,20-11 0,13 0 0,-5 0 0,-1 0 0,13 0 0,-11 0 0,12 0 0,-6 0 0,6 0 0,2 0 0,0 0 0,5 0 0,-5 0 0,7 0 0,-7 0 0,5 0 0,-5 0 0,7 0 0,-1 0 0,1 0 0,0 0 0,-14 0 0,17 0 0,-9 0 0,19 0 0,-1 0 0,1 0 0,5-4 0,-4-6 0,9 0 0,-9-4 0,9 1 0,-4 3 0,1-3 0,3 3 0,0-3 0,2 3 0,-5-10 0,6 5 0,-9-7 0,16 4 0,-8 0 0,6-5 0,-5 4 0,5-8 0,-3 2 0,5-4 0,-1 0 0,0 0 0,5-6 0,0-2 0,5-5 0,0 0 0,0-1 0,0 1 0,0-19 0,0 14 0,0-14 0,0 18 0,0 7 0,5-5 0,-4 10 0,8-4 0,-3 0 0,4 5 0,0-11 0,0 10 0,5-10 0,1 5 0,5-7 0,6-1 0,-5 2 0,0 4 0,-2-3 0,-9 15 0,15-15 0,-13 15 0,13-11 0,-12 12 0,5-2 0,0 2 0,6-5 0,-4-5 0,10 2 0,-4-4 0,4 5 0,-5 7 0,4-5 0,-11 10 0,11-10 0,-5 10 0,18-14 0,-11 13 0,10-8 0,-6 3 0,1 5 0,1-6 0,3 6 0,-5 1 0,8-7 0,5 3 0,-3-3 0,2 5 0,1 0 0,-5 1 0,37-2 0,-31 2 0,31 3 0,-37 2 0,5 5 0,0 0 0,-5 1 0,4 3 0,-5-2 0,-1 8 0,0-4 0,0 5 0,1 0 0,-1 0 0,-6 0 0,5 0 0,-5 0 0,6 0 0,19 0 0,-14 0 0,9 0 0,-16 0 0,-9 0 0,9 0 0,-9 0 0,4 0 0,-6 0 0,5 0 0,-3 4 0,4 2 0,-6 3 0,0 1 0,0 0 0,0-1 0,0 1 0,-5-1 0,12 5 0,-16-4 0,11 3 0,-13-4 0,-1 0 0,1-1 0,0 1 0,-1 0 0,1 0 0,5 0 0,-4 4 0,3-3 0,1 3 0,-4 0 0,9-2 0,-9 2 0,3 0 0,-4 0 0,0 5 0,0 5 0,2 33 0,-4-6 0,-5 35 0,-6-51 0,-5-2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20T09:16:26.646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1 395 24575,'0'19'0,"0"-3"0,0-5 0,0-3 0,0-1 0,0 0 0,0 1 0,3-1 0,-2 1 0,5-1 0,-5 1 0,3 0 0,-1 0 0,-2-1 0,2 1 0,1-4 0,-4 3 0,4-3 0,-1 4 0,-2 0 0,3-1 0,-1-2 0,-2 2 0,3-3 0,-1 4 0,-2 0 0,6 0 0,-6-1 0,6-2 0,-6 2 0,6-6 0,-6 6 0,6-6 0,-6 6 0,6-7 0,-3 8 0,4-8 0,0 8 0,-3-4 0,2 4 0,-3 0 0,4-4 0,0 4 0,0-4 0,0 0 0,-3 3 0,2-6 0,-6 6 0,6-2 0,-6 2 0,6-2 0,-3 1 0,1-1 0,2-1 0,-3 3 0,4-6 0,0 6 0,0-2 0,0-1 0,-4 3 0,3-6 0,-2 6 0,2-3 0,1 4 0,0-4 0,-4 3 0,4-6 0,-4 6 0,4-2 0,0-1 0,0 3 0,0-2 0,0-1 0,0 3 0,0-3 0,0 4 0,0-3 0,0 2 0,0-6 0,0 6 0,0-6 0,0 6 0,0-3 0,0 1 0,4-2 0,-3 1 0,7-3 0,-2 6 0,4-6 0,-1 7 0,1-7 0,-5 3 0,12 0 0,-9-3 0,10 8 0,-8-8 0,-1 2 0,1 1 0,0-3 0,-1 3 0,1-4 0,0 4 0,-1-3 0,1 3 0,0-4 0,4 4 0,-3-3 0,4 4 0,-5-5 0,-1 0 0,1 0 0,0 0 0,7 0 0,-5 0 0,5 0 0,-7 0 0,0 0 0,-1 0 0,6 0 0,-4 0 0,4 0 0,-10 3 0,4-2 0,-8 3 0,7 0 0,-7-3 0,4 3 0,-1-4 0,-3 3 0,7-2 0,6 3 0,2-4 0,3 0 0,1 0 0,-9 0 0,3 0 0,-4 0 0,0 4 0,-1-3 0,1 2 0,0-3 0,-5 4 0,4-3 0,-8 2 0,7-3 0,-2 0 0,-1 0 0,4 0 0,-1 0 0,3 0 0,2 0 0,-3 0 0,-1 0 0,1 0 0,0 0 0,-1 0 0,1 0 0,5 0 0,-4 0 0,9 0 0,-10-4 0,10 3 0,-4-3 0,0 4 0,4-4 0,-9 3 0,17-3 0,-11 4 0,7 0 0,-9 0 0,-5 0 0,-1 0 0,1 0 0,0 0 0,-1 0 0,-3 0 0,-2 0 0,-4 0 0,0 0 0,0 0 0,4 0 0,-3 0 0,3 0 0,-4 0 0,4 0 0,-3 0 0,6 0 0,-5 0 0,2 0 0,-4 0 0,0 0 0,0 0 0,0 0 0,0 0 0,-1 0 0,0 0 0,5 0 0,1 0 0,5 0 0,-1 0 0,-3 0 0,2 0 0,-2 0 0,-1 0 0,4 0 0,-8 0 0,7 0 0,-7 0 0,8 0 0,-4 0 0,1 0 0,7 0 0,-6 0 0,8 0 0,-6 0 0,1 0 0,5 0 0,-4 0 0,3 0 0,-4 0 0,0 0 0,-1 0 0,1 0 0,0 0 0,-1 0 0,-3 0 0,2 0 0,-2 0 0,3 0 0,1 0 0,0 0 0,-5 0 0,4 0 0,-4 0 0,8 0 0,-2 0 0,-2 0 0,-1 0 0,-7 0 0,4 0 0,-5 0 0,0 0 0,0 0 0,4 0 0,-3 0 0,3 0 0,0 0 0,-3 0 0,8 0 0,-4 0 0,5 0 0,0 0 0,-1 0 0,1 0 0,3 0 0,-2 0 0,-2 0 0,-1 0 0,-7 0 0,3 0 0,-4 0 0,5 0 0,-4 0 0,7 0 0,-7 0 0,8 0 0,-8 0 0,8 0 0,-8 0 0,7 0 0,-7 0 0,8 0 0,0 0 0,-3 0 0,2 0 0,-4 0 0,-3 0 0,4 0 0,-1 0 0,-3 0 0,7 0 0,-6 0 0,6 0 0,-3 0 0,5 0 0,5 0 0,-4 0 0,4 0 0,-6 0 0,1 0 0,7 0 0,-5 0 0,6 0 0,-13 0 0,3 0 0,-6 0 0,6 0 0,-7 0 0,3 0 0,1 0 0,-4 0 0,3 0 0,0 0 0,-3 0 0,8 0 0,-4 0 0,4 0 0,-3 0 0,-3 0 0,-3 0 0,0 0 0,0 0 0,0 0 0,0 0 0,0 0 0,0 0 0,0 0 0,0 0 0,0 0 0,-1 0 0,1 0 0,-1 0 0,1 0 0,0 0 0,0 0 0,0 0 0,-1 0 0,1 0 0,5 0 0,0-4 0,5 3 0,-5-3 0,4 4 0,-4 0 0,0 0 0,4-4 0,-8 3 0,8-3 0,-8 4 0,3 0 0,0 0 0,2-4 0,-1 3 0,4-3 0,-4 0 0,5 3 0,-1-7 0,1 7 0,0-7 0,-1 7 0,1-7 0,0 7 0,-1-7 0,1 7 0,-5-7 0,4 8 0,-4-4 0,1 0 0,2 3 0,1-2 0,-3-1 0,6 3 0,-10-2 0,6-1 0,-7 3 0,3-3 0,1 4 0,-4 0 0,3 0 0,-4-4 0,0 3 0,0-2 0,0 3 0,0 0 0,-1-4 0,1 4 0,-1-4 0,1 1 0,0 2 0,5-7 0,-4 4 0,7-1 0,-7-2 0,8 6 0,-4-3 0,1 1 0,-2 2 0,-4-3 0,0 0 0,0 4 0,0-4 0,0 4 0,-4-3 0,3 2 0,-3-2 0,4-1 0,0-1 0,0-3 0,4 0 0,2-1 0,-1 1 0,4-1 0,-4 0 0,0 1 0,0-1 0,-5 5 0,0 0 0,0 4 0,-1 0 0,-2-3 0,-2-4 0,0-2 0,2-2 0,3-1 0,4-2 0,-2 1 0,3-4 0,-5 3 0,0 1 0,1 1 0,-1 3 0,0 1 0,0 4 0,-4-3 0,0 3 0,-4-4 0,0 1 0,0-1 0,0 0 0,0 0 0,0 0 0,0 0 0,0 0 0,0 0 0,0 1 0,0-1 0,0 0 0,0 1 0,0-1 0,0 0 0,0 0 0,0-1 0,-4 2 0,4-2 0,-7 5 0,6-3 0,-3 2 0,0 1 0,4-3 0,-7 6 0,6-6 0,-6 6 0,6-6 0,-6 6 0,3-6 0,-4 2 0,0 1 0,1-3 0,-1 6 0,0-2 0,0-1 0,0 3 0,0-6 0,-4 6 0,6-6 0,-5 7 0,6-4 0,-3 4 0,4-4 0,-4 3 0,4-6 0,-4 6 0,0-6 0,0 7 0,0-7 0,0 6 0,0-2 0,0-1 0,0 3 0,0-6 0,0 6 0,0-3 0,0 1 0,0 2 0,0-6 0,0 6 0,3-7 0,-2 8 0,2-4 0,-3 0 0,0 3 0,0-2 0,0-1 0,0 3 0,0-6 0,-4 6 0,3-2 0,-4-1 0,5 3 0,0-6 0,-4 6 0,2-3 0,-2 1 0,4 2 0,0-6 0,0 6 0,0-3 0,-1 4 0,-14-7 0,11 5 0,-11-5 0,15 3 0,0 4 0,0-4 0,0 4 0,0 0 0,3-4 0,-2 3 0,3-2 0,-4-1 0,0 4 0,0-4 0,0 4 0,0 0 0,0 0 0,-4 0 0,2 0 0,-2 0 0,0 0 0,2 0 0,-2 0 0,0 0 0,2-3 0,-2 2 0,4-3 0,0 4 0,0 0 0,0 0 0,0 0 0,0 0 0,0 0 0,0 0 0,0 0 0,-1 0 0,1 0 0,0 0 0,-4 0 0,3-4 0,-8 4 0,3-4 0,1 4 0,-4 0 0,4-4 0,-1 3 0,-2-3 0,6 4 0,-6-4 0,7 3 0,-4-3 0,5 4 0,-4-4 0,3 3 0,-4-3 0,5 4 0,0 0 0,-8-4 0,2 3 0,-4-3 0,6 4 0,4-3 0,0 2 0,0-3 0,0 4 0,0-4 0,0 4 0,-1-8 0,1 7 0,0-2 0,0 3 0,-4-4 0,3 3 0,-2-2 0,3 3 0,0-4 0,0 3 0,-8-6 0,6 6 0,-6-6 0,7 6 0,1-2 0,0-1 0,0 3 0,0-3 0,0 4 0,0 0 0,0 0 0,0-3 0,0 2 0,0-3 0,0 4 0,0 0 0,0 0 0,0 0 0,-5 0 0,4 0 0,-3-3 0,-1 2 0,4-3 0,-3 4 0,-1 0 0,4 0 0,-3 0 0,4 0 0,0 0 0,0 0 0,-8 0 0,6 0 0,-5 0 0,7 0 0,0 0 0,0 0 0,0 0 0,-5 0 0,4 0 0,-3 0 0,4 0 0,-1 0 0,1 0 0,0 0 0,0 0 0,0 0 0,0 0 0,-4 0 0,2 0 0,-2 0 0,4 0 0,0 0 0,0 0 0,-1 0 0,1 0 0,0 0 0,0 0 0,-4 0 0,3 0 0,-4 0 0,5 0 0,0 0 0,-4 0 0,3 0 0,-2 0 0,2 0 0,1 0 0,0 0 0,0 0 0,0 0 0,0 0 0,-4 0 0,2 0 0,-2 0 0,4 0 0,0 0 0,0 0 0,0 0 0,-5 0 0,4 0 0,-8 0 0,8 0 0,-11 0 0,5 0 0,-2 0 0,1 0 0,6 0 0,-6 0 0,2 0 0,-4 0 0,5 0 0,-4 0 0,4 4 0,-1-3 0,-2 3 0,2-4 0,1 0 0,-4 0 0,4 0 0,0 0 0,1 0 0,4 0 0,0 0 0,0 0 0,0 0 0,0 0 0,-1 0 0,1 0 0,0 0 0,0 0 0,0 0 0,-11 0 0,3 0 0,-4 0 0,8 0 0,3 0 0,1 0 0,0 0 0,0 0 0,0 0 0,-4 0 0,2 0 0,-2 0 0,4 0 0,0 0 0,-5 0 0,4 0 0,-3 0 0,-1 0 0,4 0 0,-7 0 0,2 0 0,1 0 0,-4 0 0,3 0 0,1 0 0,-4 0 0,4 0 0,-5 0 0,0 0 0,0 0 0,1 0 0,-1 0 0,0 0 0,0 0 0,0 0 0,1 0 0,-1 0 0,0 0 0,5 0 0,-4 0 0,0 0 0,-2 0 0,2 0 0,0 0 0,8 0 0,-3 0 0,4 0 0,-1 0 0,1 0 0,0 0 0,0 0 0,0 0 0,-2 0 0,-3 0 0,-4 0 0,0 0 0,-1 0 0,0 0 0,5 0 0,0 0 0,1 0 0,3 0 0,-4 0 0,5 0 0,0 0 0,0 0 0,0 0 0,0 0 0,0 0 0,-1 0 0,1 0 0,0 0 0,0-4 0,0 4 0,0-4 0,0 4 0,0 0 0,0 0 0,0-4 0,-1 3 0,1-2 0,0 3 0,0-4 0,0 3 0,0-2 0,0 3 0,0 0 0,0 0 0,0 0 0,0 0 0,0-4 0,0 3 0,0-2 0,0 3 0,0 0 0,0 0 0,0-3 0,-1 2 0,1-3 0,-4 4 0,3 0 0,-4 0 0,5 0 0,0 0 0,0 0 0,-4 0 0,3 0 0,-4 0 0,5 0 0,0 0 0,0 0 0,0 0 0,0 0 0,0 0 0,0 0 0,0 0 0,0 0 0,0 0 0,0 0 0,0 0 0,0 0 0,0 0 0,0 0 0,0 0 0,0 0 0,0 0 0,-4 0 0,2 0 0,-6 0 0,7 0 0,-8 0 0,8 0 0,-8 0 0,8 0 0,-8 0 0,4 0 0,-5 0 0,0 0 0,0 0 0,0 0 0,-4 0 0,3 0 0,-4 0 0,0 0 0,4 0 0,-4 0 0,5 0 0,0 0 0,1 0 0,-6 0 0,-1 0 0,0 0 0,-4 0 0,-4 0 0,0 0 0,0 4 0,10-3 0,4 3 0,4-4 0,2 0 0,4 0 0,0 3 0,0-2 0,0 3 0,0-1 0,-1-2 0,1 3 0,-4 0 0,3-3 0,-8 7 0,4-4 0,-10 6 0,4-1 0,-9-4 0,9 3 0,-9-3 0,9 4 0,-9 1 0,9-2 0,-4 2 0,5-1 0,-7 3 0,5-6 0,-6 6 0,13-8 0,-4 5 0,8-4 0,-12 2 0,11-6 0,-6 6 0,8-6 0,0 6 0,0-6 0,-4 6 0,3-6 0,-4 7 0,1-7 0,-1 9 0,0-8 0,1 9 0,0-6 0,2-1 0,-2 4 0,4-4 0,0 1 0,0 2 0,0-3 0,-1 4 0,-3-4 0,3 7 0,-4-9 0,5 5 0,4-3 0,-3-4 0,2 4 0,1 0 0,0 0 0,4 4 0,-3-1 0,-2 1 0,1 0 0,-3 0 0,6-1 0,-3 1 0,1-4 0,2 3 0,-2-3 0,3 3 0</inkml:trace>
</inkml:ink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29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04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24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52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25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252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43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84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2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87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57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10400-0ED9-4475-9F2D-A73040A48688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86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bload.de/img/operasnapshot_2019-0259j82.pn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instagram.com/explore/tags/rogerstonedidnothingwrong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documentcloud.org/documents/5743634-Notice-Other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litico.com/f/?id=00000168-f316-dfa6-a9e8-f7b619d70001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twitter.com/W7VOA/status/1097649667343638533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7VOA/status/1097649667343638533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my_Berman_Jackson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tagram.com/p/BuCdD0JAqiB" TargetMode="External"/><Relationship Id="rId2" Type="http://schemas.openxmlformats.org/officeDocument/2006/relationships/hyperlink" Target="https://www.instagram.com/p/BuCZMKlA3uj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instagram.com/rogerjstonej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170928135903/https:/twitter.com/rogerjstonejr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ssets.documentcloud.org/documents/5751600/Stone-2-15-Partial-Gag-Order.pdf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190801000000*/https:/www.instagram.com/rogerjstonejr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7VOA/status/1097603079048962051" TargetMode="External"/><Relationship Id="rId7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6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Stone’s threatening post to Amy Berman Jackson on Instagram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6967" y="4657753"/>
            <a:ext cx="4089861" cy="147704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" pitchFamily="2" charset="0"/>
              </a:rPr>
              <a:t>Naga Vamsi Krishna Pabbisetty</a:t>
            </a:r>
          </a:p>
          <a:p>
            <a:pPr algn="l"/>
            <a:r>
              <a:rPr lang="en-US" dirty="0">
                <a:latin typeface="Times" pitchFamily="2" charset="0"/>
              </a:rPr>
              <a:t>March-20-2019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678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809" y="33584"/>
            <a:ext cx="10999326" cy="107893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Second image of the Judge without crosshairs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9" y="1112521"/>
            <a:ext cx="8487296" cy="5467166"/>
          </a:xfrm>
        </p:spPr>
      </p:pic>
      <p:sp>
        <p:nvSpPr>
          <p:cNvPr id="5" name="TextBox 4"/>
          <p:cNvSpPr txBox="1"/>
          <p:nvPr/>
        </p:nvSpPr>
        <p:spPr>
          <a:xfrm>
            <a:off x="3075709" y="6574236"/>
            <a:ext cx="30492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https://abload.de/img/operasnapshot_2019-0259j82.png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832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7CCA-80F7-544B-A385-6E1BC778A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248" y="1"/>
            <a:ext cx="10450551" cy="1193180"/>
          </a:xfrm>
        </p:spPr>
        <p:txBody>
          <a:bodyPr/>
          <a:lstStyle/>
          <a:p>
            <a:pPr algn="ctr"/>
            <a:r>
              <a:rPr lang="en-US" dirty="0">
                <a:latin typeface="Times" pitchFamily="2" charset="0"/>
              </a:rPr>
              <a:t>Mementos for #rogerstonedidnothingwrong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CD5054-62AD-7C47-BCA9-10B5652A0FC8}"/>
              </a:ext>
            </a:extLst>
          </p:cNvPr>
          <p:cNvSpPr/>
          <p:nvPr/>
        </p:nvSpPr>
        <p:spPr>
          <a:xfrm>
            <a:off x="3288543" y="6611779"/>
            <a:ext cx="69434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Times" pitchFamily="2" charset="0"/>
                <a:hlinkClick r:id="rId2"/>
              </a:rPr>
              <a:t>https://www.instagram.com/explore/tags/rogerstonedidnothingwrong</a:t>
            </a:r>
            <a:r>
              <a:rPr lang="en-US" sz="1000" dirty="0" smtClean="0">
                <a:latin typeface="Times" pitchFamily="2" charset="0"/>
                <a:hlinkClick r:id="rId2"/>
              </a:rPr>
              <a:t>/</a:t>
            </a:r>
            <a:endParaRPr lang="en-US" sz="1000" dirty="0" smtClean="0">
              <a:latin typeface="Times" pitchFamily="2" charset="0"/>
            </a:endParaRPr>
          </a:p>
          <a:p>
            <a:endParaRPr lang="en-US" sz="1000" dirty="0">
              <a:latin typeface="Times" pitchFamily="2" charset="0"/>
            </a:endParaRP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F2E5B8-F10D-0942-B4F5-4FF388022E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099" y="899104"/>
            <a:ext cx="6602220" cy="571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03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7B7A6-2D74-2248-8E4D-ED73D0F33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Times" pitchFamily="2" charset="0"/>
              </a:rPr>
              <a:t>Memgator - # rogerstonedidnothingwrong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892A4-D84A-3C4C-BC43-615B25228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895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-master 2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nagavamsikrishnapabbisetty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$ curl -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 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/link/https://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HTTP/1.1 200 OK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Access-Control-Allow-Origin: *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Access-Control-Expose-Headers: Link, Location, X-Memento-Count, X-Generator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Content-Length: 1000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application/link-format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Date: Wed, 20 Mar 2019 19:23:27 GMT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X-Generator: MemGator:1.0-rc7</a:t>
            </a:r>
          </a:p>
          <a:p>
            <a:pPr marL="0" indent="0">
              <a:buNone/>
            </a:pPr>
            <a:r>
              <a:rPr lang="en-US" sz="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X-Memento-Count: 1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="original",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/link/https://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="self"; type="application/link-format",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web.archive.org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/web/20190226035246/https://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="first last memento"; datetime="Tue, 26 Feb 2019 03:52:46 GMT",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/link/https://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"; type="application/link-format",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"; type="application/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cdxj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timemap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"; type="application/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cdxj+ors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marL="0" indent="0">
              <a:buNone/>
            </a:pP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&lt;https://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memgator.cs.odu.edu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timegate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/https://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www.instagram.com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/explore/tags/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rogerstonedidnothingwrong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/&gt;; 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timegate</a:t>
            </a:r>
            <a:r>
              <a:rPr lang="en-US" sz="8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endParaRPr lang="en-US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041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063" y="26040"/>
            <a:ext cx="9749444" cy="1097915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Stone’s apology to Judge Jackson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05956" y="6611779"/>
            <a:ext cx="39100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www.documentcloud.org/documents/5743634-Notice-Other.html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7272" y="1029142"/>
            <a:ext cx="4124564" cy="565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21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4767" y="0"/>
            <a:ext cx="10464337" cy="1163782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 Jackson registers a complaint against Roger Stone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003" y="1163782"/>
            <a:ext cx="6583451" cy="5447997"/>
          </a:xfrm>
        </p:spPr>
      </p:pic>
      <p:sp>
        <p:nvSpPr>
          <p:cNvPr id="4" name="TextBox 3"/>
          <p:cNvSpPr txBox="1"/>
          <p:nvPr/>
        </p:nvSpPr>
        <p:spPr>
          <a:xfrm>
            <a:off x="3055636" y="6611779"/>
            <a:ext cx="39805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https://www.politico.com/f/?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id=00000168-f316-dfa6-a9e8-f7b619d70001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842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56" y="0"/>
            <a:ext cx="9993577" cy="81464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Steve Herman’s reference to both the posts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82538" y="6475614"/>
            <a:ext cx="3207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twitter.com/W7VOA/status/1097649667343638533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598" y="814647"/>
            <a:ext cx="5222071" cy="5477222"/>
          </a:xfrm>
        </p:spPr>
      </p:pic>
    </p:spTree>
    <p:extLst>
      <p:ext uri="{BB962C8B-B14F-4D97-AF65-F5344CB8AC3E}">
        <p14:creationId xmlns:p14="http://schemas.microsoft.com/office/powerpoint/2010/main" val="565249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8596" y="0"/>
            <a:ext cx="10505902" cy="86452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Roger Stone’s response to the Journalist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258" y="864524"/>
            <a:ext cx="4574651" cy="55074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21945" y="6512984"/>
            <a:ext cx="3207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twitter.com/W7VOA/status/1097649667343638533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8113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E7F85-6AE1-3943-899B-8B3271F1E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" pitchFamily="2" charset="0"/>
              </a:rPr>
              <a:t>Judge tightens the gag order on Roger Stone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448BD-E22D-EF4D-93ED-221D48185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" pitchFamily="2" charset="0"/>
              </a:rPr>
              <a:t>Feb-21-2019 – Judge Jackson tightens the gag order</a:t>
            </a:r>
          </a:p>
          <a:p>
            <a:r>
              <a:rPr lang="en-US" dirty="0">
                <a:latin typeface="Times" pitchFamily="2" charset="0"/>
              </a:rPr>
              <a:t>Roger Stone cannot speak about his case in public anymore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B0195FA-49BE-5847-AFD7-FCF145792804}"/>
              </a:ext>
            </a:extLst>
          </p:cNvPr>
          <p:cNvSpPr/>
          <p:nvPr/>
        </p:nvSpPr>
        <p:spPr>
          <a:xfrm>
            <a:off x="1064537" y="6176963"/>
            <a:ext cx="39837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en.wikipedia.org/wiki/Amy_Berman_Jackson</a:t>
            </a:r>
            <a:endParaRPr lang="en-US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492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Links of the Instagram posts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www.instagram.com/p/BuCZMKlA3uj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https://www.instagram.com/p/BuCdD0JAqiB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510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" pitchFamily="2" charset="0"/>
                <a:cs typeface="Times New Roman" panose="02020603050405020304" pitchFamily="18" charset="0"/>
              </a:rPr>
              <a:t>Political consultant, author, lobbyist and strategist</a:t>
            </a:r>
          </a:p>
          <a:p>
            <a:r>
              <a:rPr lang="en-US" dirty="0">
                <a:latin typeface="Times" pitchFamily="2" charset="0"/>
              </a:rPr>
              <a:t>worked on the campaigns of Republican politicians including  Richard Nixon, Ronald Reagan, Jack Kemp, Bob Dole, and Donald Trump.</a:t>
            </a:r>
            <a:endParaRPr lang="en-US" dirty="0">
              <a:latin typeface="Times" pitchFamily="2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" pitchFamily="2" charset="0"/>
                <a:cs typeface="Times New Roman" panose="02020603050405020304" pitchFamily="18" charset="0"/>
              </a:rPr>
              <a:t>Accused of being one among the people who meddled with 2016 US Elections</a:t>
            </a:r>
          </a:p>
          <a:p>
            <a:r>
              <a:rPr lang="en-US" dirty="0">
                <a:latin typeface="Times" pitchFamily="2" charset="0"/>
                <a:cs typeface="Times New Roman" panose="02020603050405020304" pitchFamily="18" charset="0"/>
              </a:rPr>
              <a:t>Accused of being in contact with the Russian hacker/Russian disinformation campaign and being in contact with Julian Assange, founder of WikiLeaks during the elections</a:t>
            </a:r>
          </a:p>
          <a:p>
            <a:r>
              <a:rPr lang="en-US" dirty="0">
                <a:latin typeface="Times" pitchFamily="2" charset="0"/>
                <a:cs typeface="Times New Roman" panose="02020603050405020304" pitchFamily="18" charset="0"/>
              </a:rPr>
              <a:t>Sometimes called as a “Trickster”</a:t>
            </a:r>
          </a:p>
        </p:txBody>
      </p:sp>
    </p:spTree>
    <p:extLst>
      <p:ext uri="{BB962C8B-B14F-4D97-AF65-F5344CB8AC3E}">
        <p14:creationId xmlns:p14="http://schemas.microsoft.com/office/powerpoint/2010/main" val="869495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832" y="1"/>
            <a:ext cx="10397836" cy="964276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Roger Stone – Instagram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942705" y="6497937"/>
            <a:ext cx="4322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https://www.instagram.com/rogerjstonejr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/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705" y="878915"/>
            <a:ext cx="6531115" cy="561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30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338" y="1"/>
            <a:ext cx="10440784" cy="1097280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 Account - Suspended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393" y="934589"/>
            <a:ext cx="10847501" cy="50054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798917" y="6474515"/>
            <a:ext cx="41873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https://web.archive.org/web/20170928135903/https:/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twitter.com/rogerjstonejr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2963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Amy Berman Jackson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Appointed as a Federal Judge by Barack Obama in 2010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January 2019, she was assigned the case of Roger Stone who is indicted of seven counts including false statements, obstruction, and witness tampering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Imposed a limited gag order on Roger Stone on Feb 15, this year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Twitter, Facebook or Instagram accounts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048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Timeline of events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319251" y="430599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156726" y="1573632"/>
            <a:ext cx="34002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 Jackson Imposes a limited gag order on Roger Stone,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he can discuss his case in public anywhere except in DC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1301" y="1633089"/>
            <a:ext cx="5468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56726" y="2222541"/>
            <a:ext cx="5003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 uploads picture of the Judge 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a crosshair(considered as a threat) and calls “Robert Mueller” as a hitman in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Instagram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90945" y="2233932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Morning 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947649" y="1756200"/>
            <a:ext cx="2" cy="34664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947651" y="1756200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47650" y="2403249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47650" y="3188760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156727" y="3003454"/>
            <a:ext cx="4924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Later he removes the post and adds another picture of Judge Jackson without the crosshair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(without referring to “Robert Mueller” as hitman) and later deletes this post as well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0945" y="3081035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947649" y="3869904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156726" y="3746793"/>
            <a:ext cx="35108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Lawyers sends an apology to the Judge Jackson on his behalf</a:t>
            </a:r>
          </a:p>
        </p:txBody>
      </p:sp>
      <p:cxnSp>
        <p:nvCxnSpPr>
          <p:cNvPr id="29" name="Straight Connector 28"/>
          <p:cNvCxnSpPr/>
          <p:nvPr/>
        </p:nvCxnSpPr>
        <p:spPr>
          <a:xfrm>
            <a:off x="947649" y="4587569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156726" y="4470109"/>
            <a:ext cx="33538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Lawyers sends an apology to Judge Jackson on his behalf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947649" y="5222607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90942" y="3747461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90943" y="4462764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90943" y="5068231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21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156726" y="5022552"/>
            <a:ext cx="3281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 Jackson tightens the gag order,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he cannot speak about the case in public/social media</a:t>
            </a:r>
          </a:p>
        </p:txBody>
      </p:sp>
    </p:spTree>
    <p:extLst>
      <p:ext uri="{BB962C8B-B14F-4D97-AF65-F5344CB8AC3E}">
        <p14:creationId xmlns:p14="http://schemas.microsoft.com/office/powerpoint/2010/main" val="2019429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33186-916E-C545-92A4-D34FFF094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Times" pitchFamily="2" charset="0"/>
              </a:rPr>
              <a:t>Partial gag order by Judge Jackson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44A1223-1346-1A43-AFC0-5B9EF8352A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269" y="1170739"/>
            <a:ext cx="4662488" cy="521227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2CDE769-3CC6-9B4E-966D-A14546A678CE}"/>
              </a:ext>
            </a:extLst>
          </p:cNvPr>
          <p:cNvSpPr/>
          <p:nvPr/>
        </p:nvSpPr>
        <p:spPr>
          <a:xfrm>
            <a:off x="3024448" y="6457890"/>
            <a:ext cx="50804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assets.documentcloud.org/documents/5751600/Stone-2-15-Partial-Gag-Order.pdf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8289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215" y="1"/>
            <a:ext cx="10356272" cy="96427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Available Instagram mementos of Roger Stone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175" y="780117"/>
            <a:ext cx="7786795" cy="5592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183776" y="6373067"/>
            <a:ext cx="48045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https://web.archive.org/web/20190801000000*/https://www.instagram.com/rogerjstonejr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/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951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1723" y="65867"/>
            <a:ext cx="10156767" cy="105635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Stone’s Threatening post on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Instagram (first image)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87" y="1122219"/>
            <a:ext cx="7616582" cy="54236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16661" y="6545912"/>
            <a:ext cx="3207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</a:t>
            </a:r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twitter.com/W7VOA/status/1097603079048962051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C8BE8B9-6034-1748-93C7-DCC6BA7DF9FF}"/>
                  </a:ext>
                </a:extLst>
              </p14:cNvPr>
              <p14:cNvContentPartPr/>
              <p14:nvPr/>
            </p14:nvContentPartPr>
            <p14:xfrm>
              <a:off x="1222218" y="1234247"/>
              <a:ext cx="1130760" cy="8542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C8BE8B9-6034-1748-93C7-DCC6BA7DF9F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6218" y="1198247"/>
                <a:ext cx="1202400" cy="9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768C007-D15A-2B40-8511-41581320EE9D}"/>
                  </a:ext>
                </a:extLst>
              </p14:cNvPr>
              <p14:cNvContentPartPr/>
              <p14:nvPr/>
            </p14:nvContentPartPr>
            <p14:xfrm>
              <a:off x="6258380" y="4743712"/>
              <a:ext cx="1893240" cy="3657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768C007-D15A-2B40-8511-41581320EE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22740" y="4707712"/>
                <a:ext cx="1964880" cy="43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8087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1417</TotalTime>
  <Words>540</Words>
  <Application>Microsoft Office PowerPoint</Application>
  <PresentationFormat>Widescreen</PresentationFormat>
  <Paragraphs>82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Courier New</vt:lpstr>
      <vt:lpstr>Times</vt:lpstr>
      <vt:lpstr>Times New Roman</vt:lpstr>
      <vt:lpstr>Office Theme</vt:lpstr>
      <vt:lpstr>Roger Stone’s threatening post to Amy Berman Jackson on Instagram</vt:lpstr>
      <vt:lpstr>Roger Stone</vt:lpstr>
      <vt:lpstr> Roger Stone – Instagram</vt:lpstr>
      <vt:lpstr>Twitter Account - Suspended</vt:lpstr>
      <vt:lpstr>Amy Berman Jackson</vt:lpstr>
      <vt:lpstr>Timeline of events</vt:lpstr>
      <vt:lpstr>Partial gag order by Judge Jackson</vt:lpstr>
      <vt:lpstr>Available Instagram mementos of Roger Stone</vt:lpstr>
      <vt:lpstr>Roger Stone’s Threatening post on Instagram (first image)</vt:lpstr>
      <vt:lpstr>Second image of the Judge without crosshairs</vt:lpstr>
      <vt:lpstr>Mementos for #rogerstonedidnothingwrong</vt:lpstr>
      <vt:lpstr>Memgator - # rogerstonedidnothingwrong  </vt:lpstr>
      <vt:lpstr>Roger Stone’s apology to Judge Jackson</vt:lpstr>
      <vt:lpstr>Judge Jackson registers a complaint against Roger Stone</vt:lpstr>
      <vt:lpstr>Steve Herman’s reference to both the posts</vt:lpstr>
      <vt:lpstr>Roger Stone’s response to the Journalist</vt:lpstr>
      <vt:lpstr>Judge tightens the gag order on Roger Stone </vt:lpstr>
      <vt:lpstr>Links of the Instagram posts</vt:lpstr>
    </vt:vector>
  </TitlesOfParts>
  <Company>Old Dominion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naga pabbisetty</dc:creator>
  <cp:lastModifiedBy>naga pabbisetty</cp:lastModifiedBy>
  <cp:revision>53</cp:revision>
  <dcterms:created xsi:type="dcterms:W3CDTF">2019-03-19T19:36:33Z</dcterms:created>
  <dcterms:modified xsi:type="dcterms:W3CDTF">2019-05-09T04:38:59Z</dcterms:modified>
</cp:coreProperties>
</file>

<file path=docProps/thumbnail.jpeg>
</file>